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74" r:id="rId4"/>
    <p:sldId id="257" r:id="rId5"/>
    <p:sldId id="258" r:id="rId6"/>
    <p:sldId id="259" r:id="rId7"/>
    <p:sldId id="260" r:id="rId8"/>
    <p:sldId id="277" r:id="rId9"/>
    <p:sldId id="261" r:id="rId10"/>
    <p:sldId id="276" r:id="rId11"/>
    <p:sldId id="262" r:id="rId12"/>
    <p:sldId id="263" r:id="rId13"/>
    <p:sldId id="264" r:id="rId14"/>
    <p:sldId id="265" r:id="rId15"/>
    <p:sldId id="266" r:id="rId16"/>
    <p:sldId id="278" r:id="rId17"/>
    <p:sldId id="279" r:id="rId18"/>
    <p:sldId id="28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2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851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75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55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000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812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423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946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541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77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727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75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3CEC-8A34-4B59-959B-3C8F6A5E5012}" type="datetimeFigureOut">
              <a:rPr lang="ar-IQ" smtClean="0"/>
              <a:t>23/04/1442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C0EE-5042-432F-8FC7-55E043B49B1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8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General histology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-324544" y="599688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Ahmed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Saadi</a:t>
            </a:r>
            <a:endParaRPr lang="ar-IQ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8633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5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017" cy="684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93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59" y="1700808"/>
            <a:ext cx="9270111" cy="349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34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700808"/>
            <a:ext cx="9093460" cy="36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1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7203"/>
            <a:ext cx="8229600" cy="397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36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10"/>
            <a:ext cx="7796639" cy="682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0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22"/>
            <a:ext cx="691276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8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636702" cy="692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4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7" y="1916832"/>
            <a:ext cx="9163947" cy="389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7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09" y="-171400"/>
            <a:ext cx="58388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58" y="3789040"/>
            <a:ext cx="4639141" cy="299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" y="3789040"/>
            <a:ext cx="452515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2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609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908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4550"/>
            <a:ext cx="1905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8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" y="1412776"/>
            <a:ext cx="914334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9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Epithelium</a:t>
            </a:r>
            <a:endParaRPr lang="ar-IQ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1281"/>
            <a:ext cx="7092280" cy="564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6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Squamous Epithelium</a:t>
            </a:r>
            <a:endParaRPr lang="ar-IQ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22614" r="4167" b="11839"/>
          <a:stretch>
            <a:fillRect/>
          </a:stretch>
        </p:blipFill>
        <p:spPr bwMode="auto">
          <a:xfrm>
            <a:off x="1979712" y="3855292"/>
            <a:ext cx="5663789" cy="30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eratinized Stratified Squamo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7737"/>
            <a:ext cx="5256584" cy="26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Pseudostratified</a:t>
            </a:r>
            <a:r>
              <a:rPr lang="en-US" dirty="0"/>
              <a:t> Columnar Epithelium</a:t>
            </a:r>
            <a:endParaRPr lang="ar-IQ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336704" cy="54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76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Columnar Epithelium</a:t>
            </a:r>
            <a:endParaRPr lang="ar-IQ" dirty="0"/>
          </a:p>
        </p:txBody>
      </p:sp>
      <p:pic>
        <p:nvPicPr>
          <p:cNvPr id="4" name="Picture 7" descr="duode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>
            <a:fillRect/>
          </a:stretch>
        </p:blipFill>
        <p:spPr bwMode="auto">
          <a:xfrm>
            <a:off x="2496344" y="1566664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1334" b="10892"/>
          <a:stretch>
            <a:fillRect/>
          </a:stretch>
        </p:blipFill>
        <p:spPr bwMode="auto">
          <a:xfrm>
            <a:off x="2267744" y="4005064"/>
            <a:ext cx="4191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Cuboidal Epithelium</a:t>
            </a:r>
            <a:endParaRPr lang="ar-IQ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5418"/>
            <a:ext cx="7200800" cy="569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16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Simple Squamous Epithelium</a:t>
            </a:r>
            <a:endParaRPr lang="ar-IQ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1109" r="4167" b="7790"/>
          <a:stretch>
            <a:fillRect/>
          </a:stretch>
        </p:blipFill>
        <p:spPr bwMode="auto">
          <a:xfrm>
            <a:off x="304800" y="1219200"/>
            <a:ext cx="3657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imple Squamous Epithel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1148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imple_squam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10146"/>
          <a:stretch>
            <a:fillRect/>
          </a:stretch>
        </p:blipFill>
        <p:spPr bwMode="auto">
          <a:xfrm>
            <a:off x="4495800" y="1219200"/>
            <a:ext cx="3505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066800" y="4953000"/>
            <a:ext cx="3657600" cy="990600"/>
            <a:chOff x="672" y="3120"/>
            <a:chExt cx="2304" cy="624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72" y="3120"/>
              <a:ext cx="912" cy="624"/>
            </a:xfrm>
            <a:prstGeom prst="rect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ar-IQ">
                <a:latin typeface="Garamond" pitchFamily="18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672" y="3120"/>
              <a:ext cx="2304" cy="624"/>
              <a:chOff x="672" y="3120"/>
              <a:chExt cx="2304" cy="624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V="1">
                <a:off x="1584" y="3216"/>
                <a:ext cx="1248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V="1">
                <a:off x="2064" y="3408"/>
                <a:ext cx="912" cy="288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 flipH="1">
                <a:off x="1584" y="3696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672" y="3120"/>
                <a:ext cx="912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Garamond" pitchFamily="18" charset="0"/>
                  </a:rPr>
                  <a:t>Simple squamous lining the walls of the capillary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6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28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50040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166C1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dwardian Script ITC" pitchFamily="66" charset="0"/>
              </a:rPr>
              <a:t>Thank You</a:t>
            </a:r>
            <a:endParaRPr lang="ar-IQ" sz="9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166C1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31278" cy="28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6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squamous epithelium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336570"/>
            <a:ext cx="9145016" cy="38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hhe.com/biosci/ap/histology_mh/simsqu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399409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2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568"/>
            <a:ext cx="8304790" cy="67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16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3" y="1844824"/>
            <a:ext cx="8999147" cy="491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1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785"/>
            <a:ext cx="7576740" cy="668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9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89237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35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922042" cy="6381328"/>
          </a:xfrm>
        </p:spPr>
      </p:pic>
    </p:spTree>
    <p:extLst>
      <p:ext uri="{BB962C8B-B14F-4D97-AF65-F5344CB8AC3E}">
        <p14:creationId xmlns:p14="http://schemas.microsoft.com/office/powerpoint/2010/main" val="255814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36</Words>
  <Application>Microsoft Office PowerPoint</Application>
  <PresentationFormat>On-screen Show (4:3)</PresentationFormat>
  <Paragraphs>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Edwardian Script ITC</vt:lpstr>
      <vt:lpstr>Garamond</vt:lpstr>
      <vt:lpstr>Times New Roman</vt:lpstr>
      <vt:lpstr>Office Theme</vt:lpstr>
      <vt:lpstr>General histology</vt:lpstr>
      <vt:lpstr>PowerPoint Presentation</vt:lpstr>
      <vt:lpstr>PowerPoint Presentation</vt:lpstr>
      <vt:lpstr>Simple squamous epithelium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Transitional Epithelium</vt:lpstr>
      <vt:lpstr>Stratified Squamous Epithelium</vt:lpstr>
      <vt:lpstr>Pseudostratified Columnar Epithelium</vt:lpstr>
      <vt:lpstr>Simple Columnar Epithelium</vt:lpstr>
      <vt:lpstr>Simple Cuboidal Epithelium</vt:lpstr>
      <vt:lpstr>Simple Squamous Epithelium</vt:lpstr>
      <vt:lpstr>PowerPoint Presentation</vt:lpstr>
    </vt:vector>
  </TitlesOfParts>
  <Company>Naim Al Hussaini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Eng.Os</cp:lastModifiedBy>
  <cp:revision>16</cp:revision>
  <dcterms:created xsi:type="dcterms:W3CDTF">2015-10-04T19:23:14Z</dcterms:created>
  <dcterms:modified xsi:type="dcterms:W3CDTF">2020-12-08T20:42:04Z</dcterms:modified>
</cp:coreProperties>
</file>